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89" r:id="rId2"/>
    <p:sldId id="286" r:id="rId3"/>
    <p:sldId id="525" r:id="rId4"/>
    <p:sldId id="528" r:id="rId5"/>
    <p:sldId id="512" r:id="rId6"/>
    <p:sldId id="526" r:id="rId7"/>
    <p:sldId id="527" r:id="rId8"/>
    <p:sldId id="297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D1FF"/>
    <a:srgbClr val="FF99FF"/>
    <a:srgbClr val="CCFFCC"/>
    <a:srgbClr val="F1FDFD"/>
    <a:srgbClr val="D6FAFA"/>
    <a:srgbClr val="0000FF"/>
    <a:srgbClr val="038003"/>
    <a:srgbClr val="FF66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36" autoAdjust="0"/>
  </p:normalViewPr>
  <p:slideViewPr>
    <p:cSldViewPr snapToGrid="0">
      <p:cViewPr varScale="1">
        <p:scale>
          <a:sx n="119" d="100"/>
          <a:sy n="119" d="100"/>
        </p:scale>
        <p:origin x="132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2024/7/24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2024/7/24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2024/7/24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2024/7/24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2024/7/24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2024/7/24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2024/7/24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2024/7/24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2024/7/24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49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000"/>
              </a:lnSpc>
            </a:pP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特勝的信眾行（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下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 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施福業</a:t>
            </a:r>
            <a:endParaRPr kumimoji="0" lang="en-US" altLang="zh-TW" sz="28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49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2024/7/24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2024/7/24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2024/7/24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2024/7/24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3751118" y="3935141"/>
            <a:ext cx="8440881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特勝的信眾行（</a:t>
            </a:r>
            <a:r>
              <a:rPr lang="zh-TW" altLang="en-US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二</a:t>
            </a:r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49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074820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特勝的信眾行（</a:t>
            </a: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下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施福業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F4D252F-B99A-F13A-048C-E42743691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780"/>
            <a:ext cx="12192000" cy="573644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0EDA78F-9269-7AFA-E7ED-B11DDE4B9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369" y="1732547"/>
            <a:ext cx="1304527" cy="32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86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184BE3C-54DD-5054-DFCF-5165D731F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42" y="0"/>
            <a:ext cx="113234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379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285A9AC-2A00-7129-DB14-63D83A3A9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545388"/>
            <a:ext cx="8991600" cy="553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24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1E28121-3B43-6447-2E74-2BC5C5ABD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77" y="397885"/>
            <a:ext cx="11357811" cy="605798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8FF81E1-7FF1-EC01-442B-D6D5A4DD9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155" y="4985308"/>
            <a:ext cx="3395697" cy="36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35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74E7F8C-2558-46F8-0E2A-E420342D8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4231"/>
            <a:ext cx="12192000" cy="578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807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19215</TotalTime>
  <Words>101</Words>
  <Application>Microsoft Office PowerPoint</Application>
  <PresentationFormat>寬螢幕</PresentationFormat>
  <Paragraphs>21</Paragraphs>
  <Slides>8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6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1017</cp:revision>
  <dcterms:created xsi:type="dcterms:W3CDTF">2023-08-17T10:12:34Z</dcterms:created>
  <dcterms:modified xsi:type="dcterms:W3CDTF">2024-07-24T03:35:47Z</dcterms:modified>
</cp:coreProperties>
</file>